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2.jpeg" ContentType="image/jpeg"/>
  <Override PartName="/ppt/media/image11.png" ContentType="image/png"/>
  <Override PartName="/ppt/media/image4.png" ContentType="image/png"/>
  <Override PartName="/ppt/media/image3.jpeg" ContentType="image/jpeg"/>
  <Override PartName="/ppt/media/image1.png" ContentType="image/pn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AU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F3CAD73-F071-4EF2-8C6B-7583DF2F08F1}" type="slidenum">
              <a:rPr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785520" y="216000"/>
            <a:ext cx="8280720" cy="515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GovHack 2016</a:t>
            </a:r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Unleashed South Australia</a:t>
            </a:r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Project:</a:t>
            </a:r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	</a:t>
            </a:r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What are you afraid of?</a:t>
            </a:r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	</a:t>
            </a:r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r>
              <a:rPr lang="en-AU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</a:rPr>
              <a:t>Team:    GovHackThePlanet</a:t>
            </a:r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  <a:p>
            <a:endParaRPr lang="en-A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ndale Mono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636000" y="6300000"/>
            <a:ext cx="6400440" cy="1218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6000" y="5760000"/>
            <a:ext cx="2304000" cy="177300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3096000" y="4536000"/>
            <a:ext cx="2376000" cy="792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3214440" y="4741560"/>
            <a:ext cx="2139480" cy="38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112000" y="360"/>
            <a:ext cx="4901760" cy="75596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16000" y="288000"/>
            <a:ext cx="3886920" cy="517860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3528000" y="144360"/>
            <a:ext cx="5976720" cy="75596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4"/>
          <a:stretch/>
        </p:blipFill>
        <p:spPr>
          <a:xfrm>
            <a:off x="412560" y="1296360"/>
            <a:ext cx="7291440" cy="75596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5"/>
          <a:stretch/>
        </p:blipFill>
        <p:spPr>
          <a:xfrm>
            <a:off x="3360960" y="1728360"/>
            <a:ext cx="635904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freeze">
                      <p:stCondLst>
                        <p:cond delay="indefinite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432000" y="432000"/>
            <a:ext cx="4704840" cy="331200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4088160" y="4032000"/>
            <a:ext cx="5631840" cy="316800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5616000" y="681840"/>
            <a:ext cx="363096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Combined fatal shark attacks and 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terrorist attacks in Australia: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2 per year (Australia)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Wikipedia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410760" y="4281840"/>
            <a:ext cx="340524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Combined deaths from diabetes, liver disease, hypertension, heart diseases: 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35,000 deaths per year (AU)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i="1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Australian Institute of Health and Welfare</a:t>
            </a:r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i="1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Application>LibreOffice/5.0.6.2$Linux_X86_64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2016-07-31T13:57:09Z</dcterms:created>
  <dc:language>en-AU</dc:language>
  <dcterms:modified xsi:type="dcterms:W3CDTF">2016-07-31T14:41:12Z</dcterms:modified>
  <cp:revision>5</cp:revision>
</cp:coreProperties>
</file>